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6baeae0660ed4339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1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BFB609"/>
    <a:srgbClr val="2D82FF"/>
    <a:srgbClr val="005482"/>
    <a:srgbClr val="406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5" autoAdjust="0"/>
    <p:restoredTop sz="94598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534" y="13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3" d="100"/>
          <a:sy n="93" d="100"/>
        </p:scale>
        <p:origin x="-36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300DEF7-93C8-439D-BCBB-247972C1825D}" type="datetimeFigureOut">
              <a:rPr lang="en-US"/>
              <a:pPr>
                <a:defRPr/>
              </a:pPr>
              <a:t>13.10.2023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6F6B627-BA16-4ECA-A425-F8AAF8BC0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E285FDF-4709-426A-A0BA-DBF4A862345E}" type="datetimeFigureOut">
              <a:rPr lang="en-US"/>
              <a:pPr>
                <a:defRPr/>
              </a:pPr>
              <a:t>13.10.2023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5586210-8B1E-4ED3-9323-A87C0C566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9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6210-8B1E-4ED3-9323-A87C0C566B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6210-8B1E-4ED3-9323-A87C0C566B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8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C2C9D-3E8D-F329-5F4A-2B04EE381365}"/>
              </a:ext>
            </a:extLst>
          </p:cNvPr>
          <p:cNvSpPr/>
          <p:nvPr userDrawn="1"/>
        </p:nvSpPr>
        <p:spPr>
          <a:xfrm>
            <a:off x="6986022" y="-10618"/>
            <a:ext cx="1041363" cy="2462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71D826-2C64-7CD6-F226-1ADA0ADA2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889" y="-19138"/>
            <a:ext cx="8035901" cy="24628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D8FCB7-3F4C-1B28-08FB-5517A5369DDA}"/>
              </a:ext>
            </a:extLst>
          </p:cNvPr>
          <p:cNvSpPr/>
          <p:nvPr userDrawn="1"/>
        </p:nvSpPr>
        <p:spPr>
          <a:xfrm>
            <a:off x="7232717" y="-22359"/>
            <a:ext cx="1918279" cy="2462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66290" y="1594799"/>
            <a:ext cx="600356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POWER ELECTRONICS Ee2023</a:t>
            </a:r>
            <a:endParaRPr lang="en-US" sz="42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"/>
              <a:cs typeface="+mn-cs"/>
            </a:endParaRP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October 25</a:t>
            </a:r>
            <a:r>
              <a:rPr lang="en-GB" sz="24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th</a:t>
            </a:r>
            <a:r>
              <a:rPr lang="en-GB" sz="2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 - 28</a:t>
            </a:r>
            <a:r>
              <a:rPr lang="en-GB" sz="24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th</a:t>
            </a:r>
            <a:r>
              <a:rPr lang="en-GB" sz="24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, 2023, Novi Sad, Serbia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650" y="2456451"/>
            <a:ext cx="9126000" cy="365164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63500" prst="hardEdge"/>
            <a:bevelB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A77C89-8E06-684A-D832-14E99F1B4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447"/>
          <a:stretch/>
        </p:blipFill>
        <p:spPr>
          <a:xfrm>
            <a:off x="7794329" y="-6351"/>
            <a:ext cx="766830" cy="7484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ACEA34-01DB-3A8E-9DC2-3B4A9A65E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186" t="20537" r="9025" b="15711"/>
          <a:stretch/>
        </p:blipFill>
        <p:spPr>
          <a:xfrm>
            <a:off x="8177551" y="1534670"/>
            <a:ext cx="980301" cy="4118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58655D-4401-5B93-4BAE-45D5438A0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" r="2540"/>
          <a:stretch/>
        </p:blipFill>
        <p:spPr>
          <a:xfrm>
            <a:off x="13036" y="6192980"/>
            <a:ext cx="1593514" cy="5811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EE596DC-3A1C-65F3-1119-2E3DB9CC6B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65994" y="6236616"/>
            <a:ext cx="1682666" cy="565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223F19-DFE9-A239-FC07-DEE3828BE8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81140" y="6218740"/>
            <a:ext cx="917513" cy="57709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8518BD-AC99-B083-DE1C-4BCBA64C3D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83006" y="6168917"/>
            <a:ext cx="628277" cy="6282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AC057AC-3B79-799F-1DCC-E8AFE60B17C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97998" y="6190031"/>
            <a:ext cx="628277" cy="6254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C177DF-2B12-38D9-DDCA-235E2870734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540251" y="6226712"/>
            <a:ext cx="773345" cy="547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F0891-2E7E-F37C-50EF-C90359A5031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62496" y="1753783"/>
            <a:ext cx="751781" cy="332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721B4-6415-4915-CAD1-167D08D500E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47506" y="1428500"/>
            <a:ext cx="760249" cy="26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7ED982-AE07-09B6-D679-1AF6035F2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620" r="31008"/>
          <a:stretch/>
        </p:blipFill>
        <p:spPr>
          <a:xfrm>
            <a:off x="7837320" y="6176411"/>
            <a:ext cx="362441" cy="64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9ECF54-7725-9025-E1AD-9A70D111EF8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84791" y="6179457"/>
            <a:ext cx="743893" cy="617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E7D05-38BB-EF0E-0D29-E606C77C456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438579" y="6515714"/>
            <a:ext cx="1256507" cy="304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5C733-F0E7-8D98-187E-06B7200EAFE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72622" y="6161782"/>
            <a:ext cx="1338217" cy="304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2EC88C-3820-A0C8-067F-E6BB133C3A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207530" y="2086431"/>
            <a:ext cx="921945" cy="2897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EFAD4F-120B-9530-8569-DAB1D9D7174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457590" y="797364"/>
            <a:ext cx="578686" cy="578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13BF76-8222-654E-D16E-5F01FEEC04B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23518" y="-12700"/>
            <a:ext cx="1571625" cy="607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42A15-9D42-BE94-F810-10EEAAD43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8418" t="15196" r="6277" b="16545"/>
          <a:stretch/>
        </p:blipFill>
        <p:spPr>
          <a:xfrm>
            <a:off x="7334124" y="931734"/>
            <a:ext cx="1006391" cy="321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6" y="-9525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93729-DD87-06FA-57A8-17571D4A6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1B0DD1-185B-C19F-EF91-4A4F67916132}"/>
              </a:ext>
            </a:extLst>
          </p:cNvPr>
          <p:cNvSpPr/>
          <p:nvPr userDrawn="1"/>
        </p:nvSpPr>
        <p:spPr>
          <a:xfrm flipH="1">
            <a:off x="10061902" y="5133975"/>
            <a:ext cx="381001" cy="172402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19"/>
            <a:ext cx="8326438" cy="45178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6768275" y="6229350"/>
            <a:ext cx="2133600" cy="419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661414-D755-402E-BCE5-A04391F1FD8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B2777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B2777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F1D61-ADD5-85F6-9299-18FE39D24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430E0-C0C5-296C-DB79-984AC35D5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873ED-E068-3FBF-9FE7-568D0FCCD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88348F-D4EB-ACB3-4F31-AB499134B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65C54-6C62-2865-BCFC-3A3E47CD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21B0A1-3203-621D-0FC1-0FA551AFC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3C69A-9047-1981-F500-A29D1F3AA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B2777"/>
                </a:solidFill>
                <a:cs typeface="+mn-cs"/>
              </a:rPr>
              <a:t>22</a:t>
            </a:r>
            <a:r>
              <a:rPr lang="en-US" sz="1200" b="1" baseline="30000" dirty="0">
                <a:solidFill>
                  <a:srgbClr val="0B2777"/>
                </a:solidFill>
                <a:cs typeface="+mn-cs"/>
              </a:rPr>
              <a:t>nd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> International Symposium on POWER ELECTRONICS Ee2023, </a:t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>
                <a:solidFill>
                  <a:srgbClr val="0B2777"/>
                </a:solidFill>
                <a:cs typeface="+mn-cs"/>
              </a:rPr>
              <a:t>Novi Sad, Serbia, October 25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 - 28</a:t>
            </a:r>
            <a:r>
              <a:rPr lang="en-US" sz="1200" baseline="30000" dirty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>
                <a:solidFill>
                  <a:srgbClr val="0B2777"/>
                </a:solidFill>
                <a:cs typeface="+mn-cs"/>
              </a:rPr>
              <a:t>, 2023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A3FE3-B941-DBE0-4F2E-3DC5B2BE5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6220422"/>
            <a:ext cx="1575127" cy="5881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0" cy="1409625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63500" prst="hardEdge"/>
            <a:bevelB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-40614" y="573882"/>
            <a:ext cx="357187" cy="1905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7" r:id="rId10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0" fontAlgn="base" hangingPunct="0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182563" algn="l" defTabSz="457200" rtl="0" eaLnBrk="0" fontAlgn="base" hangingPunct="0">
        <a:spcBef>
          <a:spcPts val="800"/>
        </a:spcBef>
        <a:spcAft>
          <a:spcPct val="0"/>
        </a:spcAft>
        <a:buClr>
          <a:srgbClr val="595959"/>
        </a:buClr>
        <a:buFont typeface="Lucida Grande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22325" indent="-182563" algn="l" defTabSz="457200" rtl="0" eaLnBrk="0" fontAlgn="base" hangingPunct="0">
        <a:spcBef>
          <a:spcPts val="7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50925" indent="-182563" algn="l" defTabSz="457200" rtl="0" eaLnBrk="0" fontAlgn="base" hangingPunct="0">
        <a:spcBef>
          <a:spcPts val="600"/>
        </a:spcBef>
        <a:spcAft>
          <a:spcPct val="0"/>
        </a:spcAft>
        <a:buClr>
          <a:srgbClr val="595959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233488" indent="-182563" algn="l" defTabSz="457200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12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>
                <a:latin typeface="Verdana" pitchFamily="34" charset="0"/>
              </a:rPr>
              <a:t>Author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51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Verdana" pitchFamily="34" charset="0"/>
              </a:rPr>
              <a:t>Affiliation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7004841" y="2503384"/>
            <a:ext cx="2084388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1800"/>
              </a:spcBef>
              <a:buSzPct val="135000"/>
              <a:buFont typeface="Wingdings" pitchFamily="2" charset="2"/>
              <a:buNone/>
            </a:pPr>
            <a:r>
              <a:rPr lang="en-US" sz="1600" b="1"/>
              <a:t>Paper №: xxxxx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Content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5180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Body of the presentation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Thank you for your attention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F4C3A7-E394-4C3D-A41E-5976BAE8DB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760" y="1645919"/>
            <a:ext cx="8326438" cy="4517813"/>
          </a:xfrm>
        </p:spPr>
        <p:txBody>
          <a:bodyPr/>
          <a:lstStyle/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r>
              <a:rPr lang="sr-Latn-RS"/>
              <a:t>Photo(s)</a:t>
            </a:r>
          </a:p>
          <a:p>
            <a:r>
              <a:rPr lang="sr-Latn-RS"/>
              <a:t>Author</a:t>
            </a:r>
            <a:r>
              <a:rPr lang="sr-Latn-RS" dirty="0"/>
              <a:t>(s)</a:t>
            </a:r>
          </a:p>
          <a:p>
            <a:r>
              <a:rPr lang="sr-Latn-RS" dirty="0"/>
              <a:t>Contact address(-es)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</customUI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1394</TotalTime>
  <Words>34</Words>
  <Application>Microsoft Office PowerPoint</Application>
  <PresentationFormat>On-screen Show (4:3)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</vt:lpstr>
      <vt:lpstr>Calibri</vt:lpstr>
      <vt:lpstr>Lucida Grande</vt:lpstr>
      <vt:lpstr>Verdana</vt:lpstr>
      <vt:lpstr>Wingdings</vt:lpstr>
      <vt:lpstr>ieee_presentation_template</vt:lpstr>
      <vt:lpstr>Title</vt:lpstr>
      <vt:lpstr>Content</vt:lpstr>
      <vt:lpstr>Introduction</vt:lpstr>
      <vt:lpstr>Body of the presentation</vt:lpstr>
      <vt:lpstr>Conclusions</vt:lpstr>
      <vt:lpstr>Thank you for your attention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Dragan</cp:lastModifiedBy>
  <cp:revision>224</cp:revision>
  <dcterms:created xsi:type="dcterms:W3CDTF">2012-11-14T18:53:32Z</dcterms:created>
  <dcterms:modified xsi:type="dcterms:W3CDTF">2023-10-13T06:47:37Z</dcterms:modified>
</cp:coreProperties>
</file>